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2"/>
    <p:restoredTop sz="93632"/>
  </p:normalViewPr>
  <p:slideViewPr>
    <p:cSldViewPr snapToGrid="0" snapToObjects="1">
      <p:cViewPr varScale="1">
        <p:scale>
          <a:sx n="66" d="100"/>
          <a:sy n="66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25" Type="http://schemas.openxmlformats.org/officeDocument/2006/relationships/slide" Target="slides/slide24.xml"/><Relationship Id="rId7" Type="http://schemas.openxmlformats.org/officeDocument/2006/relationships/slide" Target="slides/slide6.xml"/><Relationship Id="rId3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customXml" Target="../customXml/item3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2" Type="http://schemas.openxmlformats.org/officeDocument/2006/relationships/presProps" Target="presProps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customXml" Target="../customXml/item2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customXml" Target="../customXml/item1.xml"/><Relationship Id="rId3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tableStyles" Target="tableStyles.xml"/><Relationship Id="rId14" Type="http://schemas.openxmlformats.org/officeDocument/2006/relationships/slide" Target="slides/slide13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4B77-CF1B-1F4D-9309-9112ACF7931F}" type="datetimeFigureOut">
              <a:rPr lang="en-US" smtClean="0"/>
              <a:t>3/31/18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9119-B8AA-DC40-8ACC-B3F8D8839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A9119-B8AA-DC40-8ACC-B3F8D8839B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929B-43A4-D342-945F-921A86C127D4}" type="datetime1">
              <a:rPr lang="uk-UA" smtClean="0"/>
              <a:t>31.03.18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C87-42B7-A94C-A107-433DBDA6B2C1}" type="datetime1">
              <a:rPr lang="uk-UA" smtClean="0"/>
              <a:t>31.03.18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68B8-AAA2-044A-A43B-B19B8D1E2C81}" type="datetime1">
              <a:rPr lang="uk-UA" smtClean="0"/>
              <a:t>31.03.18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8E17-5AB4-6942-8D01-134F49570A68}" type="datetime1">
              <a:rPr lang="uk-UA" smtClean="0"/>
              <a:t>31.03.18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CF44-0BC3-8B4A-95C3-0A7AE23EB87A}" type="datetime1">
              <a:rPr lang="uk-UA" smtClean="0"/>
              <a:t>31.03.18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93CB-3145-7C48-B121-00AADD3BBCD5}" type="datetime1">
              <a:rPr lang="uk-UA" smtClean="0"/>
              <a:t>31.03.18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739A-A98B-2144-952E-27A7EE55E13B}" type="datetime1">
              <a:rPr lang="uk-UA" smtClean="0"/>
              <a:t>31.03.18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2D8E-7167-434B-9B82-C9692FFDFB29}" type="datetime1">
              <a:rPr lang="uk-UA" smtClean="0"/>
              <a:t>31.03.18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B0E9-05BA-4D4A-B8DC-0CD90CE91732}" type="datetime1">
              <a:rPr lang="uk-UA" smtClean="0"/>
              <a:t>31.03.18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9A5E2-11FA-1B44-B4B0-0EA678ECED5E}" type="datetime1">
              <a:rPr lang="uk-UA" smtClean="0"/>
              <a:t>31.03.18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E9F4E-D0AA-4342-99FD-95128A121DE2}" type="datetime1">
              <a:rPr lang="uk-UA" smtClean="0"/>
              <a:t>31.03.18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A964-7FA6-9F49-84B2-7CFB7E66CB47}" type="datetime1">
              <a:rPr lang="uk-UA" smtClean="0"/>
              <a:t>31.03.18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73"/>
            <a:ext cx="11828834" cy="64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9" y="233464"/>
            <a:ext cx="11420273" cy="61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1"/>
            <a:ext cx="11634281" cy="60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2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64"/>
            <a:ext cx="12192000" cy="61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7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680935"/>
            <a:ext cx="11789923" cy="5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2" y="175098"/>
            <a:ext cx="11783438" cy="5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1" y="817123"/>
            <a:ext cx="11459183" cy="50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7" y="252919"/>
            <a:ext cx="11575915" cy="61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2" y="291829"/>
            <a:ext cx="11303540" cy="55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80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350196"/>
            <a:ext cx="12055813" cy="57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6" y="0"/>
            <a:ext cx="11841804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" y="272374"/>
            <a:ext cx="11381362" cy="57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3" y="175098"/>
            <a:ext cx="11692647" cy="61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5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6" y="214009"/>
            <a:ext cx="11498094" cy="61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4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" y="175098"/>
            <a:ext cx="10836613" cy="56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4" y="0"/>
            <a:ext cx="11595370" cy="933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4" y="933043"/>
            <a:ext cx="11595370" cy="56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8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0"/>
            <a:ext cx="11789924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098"/>
            <a:ext cx="11984477" cy="61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6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272373"/>
            <a:ext cx="11939081" cy="59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87"/>
            <a:ext cx="12192000" cy="62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" y="175098"/>
            <a:ext cx="11186809" cy="56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139700"/>
            <a:ext cx="11939081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0"/>
            <a:ext cx="11420272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87"/>
            <a:ext cx="12023387" cy="62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2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0196"/>
            <a:ext cx="11673190" cy="55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4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2374"/>
            <a:ext cx="11867745" cy="60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7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5" y="233464"/>
            <a:ext cx="11517549" cy="61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5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5" y="214009"/>
            <a:ext cx="11459183" cy="59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8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233463"/>
            <a:ext cx="11614826" cy="57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79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465603ABE4C9043B881E97B307DE2DB" ma:contentTypeVersion="5" ma:contentTypeDescription="Створення нового документа." ma:contentTypeScope="" ma:versionID="f5f0a7cb9706f6d3924e9c5e2f6c7cab">
  <xsd:schema xmlns:xsd="http://www.w3.org/2001/XMLSchema" xmlns:xs="http://www.w3.org/2001/XMLSchema" xmlns:p="http://schemas.microsoft.com/office/2006/metadata/properties" xmlns:ns2="f1084f23-cf46-4070-90a2-f21f2c37a0ce" targetNamespace="http://schemas.microsoft.com/office/2006/metadata/properties" ma:root="true" ma:fieldsID="d61142671efcdec13f361e13f775e23f" ns2:_="">
    <xsd:import namespace="f1084f23-cf46-4070-90a2-f21f2c37a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84f23-cf46-4070-90a2-f21f2c37a0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1EB628-E00A-4713-88A0-DD2C31CD214D}"/>
</file>

<file path=customXml/itemProps2.xml><?xml version="1.0" encoding="utf-8"?>
<ds:datastoreItem xmlns:ds="http://schemas.openxmlformats.org/officeDocument/2006/customXml" ds:itemID="{D5AAD7C1-2F9B-441C-B268-D1BF329E8485}"/>
</file>

<file path=customXml/itemProps3.xml><?xml version="1.0" encoding="utf-8"?>
<ds:datastoreItem xmlns:ds="http://schemas.openxmlformats.org/officeDocument/2006/customXml" ds:itemID="{A56AD344-11D6-4343-B4C3-270F5F0066C0}"/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30</Words>
  <Application>Microsoft Macintosh PowerPoint</Application>
  <PresentationFormat>Widescreen</PresentationFormat>
  <Paragraphs>30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2018-03-30T23:34:36Z</dcterms:created>
  <dcterms:modified xsi:type="dcterms:W3CDTF">2018-03-30T23:59:52Z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0x010100A465603ABE4C9043B881E97B307DE2DB</vt:lpwstr>
  </property>
</Properties>
</file>